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68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58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02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Appendix C</a:t>
            </a:r>
          </a:p>
          <a:p>
            <a:r>
              <a:rPr lang="en-US" b="1"/>
              <a:t>Graphing Data Using Excel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346914" y="525780"/>
            <a:ext cx="7289165" cy="4710430"/>
            <a:chOff x="2346914" y="525780"/>
            <a:chExt cx="7289165" cy="4710430"/>
          </a:xfrm>
        </p:grpSpPr>
        <p:pic>
          <p:nvPicPr>
            <p:cNvPr id="3" name="Picture 2" descr="C:\Users\Dan\Desktop\ScreenShooter\20130112\109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46914" y="525780"/>
              <a:ext cx="7289165" cy="4710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>
              <a:spLocks/>
            </p:cNvSpPr>
            <p:nvPr/>
          </p:nvSpPr>
          <p:spPr>
            <a:xfrm>
              <a:off x="5705747" y="3978728"/>
              <a:ext cx="571500" cy="3124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5225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603000" y="628650"/>
            <a:ext cx="6763385" cy="4607560"/>
            <a:chOff x="2603000" y="628650"/>
            <a:chExt cx="6763385" cy="4607560"/>
          </a:xfrm>
        </p:grpSpPr>
        <p:pic>
          <p:nvPicPr>
            <p:cNvPr id="3" name="Picture 2" descr="C:\Users\Dan\Desktop\ScreenShooter\20130112\110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03000" y="628650"/>
              <a:ext cx="6763385" cy="4607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>
              <a:spLocks/>
            </p:cNvSpPr>
            <p:nvPr/>
          </p:nvSpPr>
          <p:spPr>
            <a:xfrm>
              <a:off x="3621676" y="1365476"/>
              <a:ext cx="868680" cy="25908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>
            <a:spLocks/>
          </p:cNvSpPr>
          <p:nvPr/>
        </p:nvSpPr>
        <p:spPr>
          <a:xfrm>
            <a:off x="5527493" y="3846464"/>
            <a:ext cx="457200" cy="1905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20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571750" y="617220"/>
            <a:ext cx="7140575" cy="4870450"/>
            <a:chOff x="2571750" y="617220"/>
            <a:chExt cx="7140575" cy="4870450"/>
          </a:xfrm>
        </p:grpSpPr>
        <p:pic>
          <p:nvPicPr>
            <p:cNvPr id="3" name="Picture 2" descr="C:\Users\Dan\Desktop\ScreenShooter\20130112\113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71750" y="617220"/>
              <a:ext cx="7140575" cy="487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>
              <a:spLocks/>
            </p:cNvSpPr>
            <p:nvPr/>
          </p:nvSpPr>
          <p:spPr>
            <a:xfrm>
              <a:off x="6624320" y="3448050"/>
              <a:ext cx="678180" cy="2362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" name="Rectangle 4"/>
            <p:cNvSpPr>
              <a:spLocks/>
            </p:cNvSpPr>
            <p:nvPr/>
          </p:nvSpPr>
          <p:spPr>
            <a:xfrm>
              <a:off x="8496935" y="2236470"/>
              <a:ext cx="1150620" cy="16992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1029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421300" y="741770"/>
            <a:ext cx="6987631" cy="4790440"/>
            <a:chOff x="2688000" y="856070"/>
            <a:chExt cx="6987631" cy="4790440"/>
          </a:xfrm>
        </p:grpSpPr>
        <p:pic>
          <p:nvPicPr>
            <p:cNvPr id="3" name="Picture 2" descr="C:\Users\Dan\Desktop\ScreenShooter\20130112\114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88000" y="856070"/>
              <a:ext cx="6987631" cy="4790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>
              <a:spLocks/>
            </p:cNvSpPr>
            <p:nvPr/>
          </p:nvSpPr>
          <p:spPr>
            <a:xfrm>
              <a:off x="8410711" y="2813140"/>
              <a:ext cx="1150620" cy="1524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" name="Rectangle 4"/>
            <p:cNvSpPr>
              <a:spLocks/>
            </p:cNvSpPr>
            <p:nvPr/>
          </p:nvSpPr>
          <p:spPr>
            <a:xfrm>
              <a:off x="5915116" y="4285160"/>
              <a:ext cx="716280" cy="1295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>
              <a:off x="9561331" y="1893025"/>
              <a:ext cx="114300" cy="1600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9277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617470" y="640080"/>
            <a:ext cx="6946265" cy="4824730"/>
            <a:chOff x="2617470" y="640080"/>
            <a:chExt cx="6946265" cy="4824730"/>
          </a:xfrm>
        </p:grpSpPr>
        <p:pic>
          <p:nvPicPr>
            <p:cNvPr id="3" name="Picture 2" descr="C:\Users\Dan\Desktop\ScreenShooter\20130112\117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17470" y="640080"/>
              <a:ext cx="6946265" cy="4824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>
              <a:spLocks/>
            </p:cNvSpPr>
            <p:nvPr/>
          </p:nvSpPr>
          <p:spPr>
            <a:xfrm>
              <a:off x="7566116" y="932361"/>
              <a:ext cx="205740" cy="3886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0265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935095" y="2506027"/>
            <a:ext cx="4321810" cy="1845945"/>
            <a:chOff x="3935095" y="2506027"/>
            <a:chExt cx="4321810" cy="1845945"/>
          </a:xfrm>
        </p:grpSpPr>
        <p:pic>
          <p:nvPicPr>
            <p:cNvPr id="3" name="Picture 2" descr="C:\Users\Dan\Desktop\ScreenShooter\20130112\118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35095" y="2506027"/>
              <a:ext cx="4321810" cy="1845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>
              <a:spLocks/>
            </p:cNvSpPr>
            <p:nvPr/>
          </p:nvSpPr>
          <p:spPr>
            <a:xfrm>
              <a:off x="4690518" y="3074670"/>
              <a:ext cx="198120" cy="2667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" name="Rectangle 4"/>
            <p:cNvSpPr>
              <a:spLocks/>
            </p:cNvSpPr>
            <p:nvPr/>
          </p:nvSpPr>
          <p:spPr>
            <a:xfrm>
              <a:off x="5547768" y="3074670"/>
              <a:ext cx="7086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>
              <a:off x="6624093" y="3981450"/>
              <a:ext cx="807720" cy="2895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1815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3" name="Picture 2" descr="C:\Users\Dan\Desktop\ScreenShooter\20130112\1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4590" y="994410"/>
            <a:ext cx="6969125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747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5" name="Picture 4" descr="C:\Users\Dan\Desktop\ScreenShooter\20130112\9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674370"/>
            <a:ext cx="7243445" cy="456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420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3" name="Picture 2" descr="C:\Users\Dan\Desktop\ScreenShooter\20130112\1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3530" y="1760219"/>
            <a:ext cx="2092007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664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3" name="Picture 2" descr="C:\Users\Dan\Desktop\ScreenShooter\20130112\1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9704" y="480060"/>
            <a:ext cx="7338695" cy="489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1258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3" name="Picture 2" descr="C:\Users\Dan\Desktop\ScreenShooter\20130112\1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060" y="594360"/>
            <a:ext cx="698055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8306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040119" y="1005220"/>
            <a:ext cx="7373734" cy="4746086"/>
            <a:chOff x="2780779" y="1684751"/>
            <a:chExt cx="5953125" cy="3609975"/>
          </a:xfrm>
        </p:grpSpPr>
        <p:pic>
          <p:nvPicPr>
            <p:cNvPr id="2049" name="Picture 5" descr="10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0779" y="1684751"/>
              <a:ext cx="5953125" cy="3609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>
              <a:spLocks/>
            </p:cNvSpPr>
            <p:nvPr/>
          </p:nvSpPr>
          <p:spPr>
            <a:xfrm>
              <a:off x="4995198" y="1721563"/>
              <a:ext cx="297180" cy="2057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>
              <a:off x="2968669" y="1872015"/>
              <a:ext cx="24384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733904" y="6104996"/>
            <a:ext cx="335989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C.5 Choosing Design &gt; Quick Layout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780779" y="168475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97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955611" y="1734502"/>
            <a:ext cx="2613272" cy="3279510"/>
            <a:chOff x="4955611" y="1734502"/>
            <a:chExt cx="2613272" cy="3279510"/>
          </a:xfrm>
        </p:grpSpPr>
        <p:pic>
          <p:nvPicPr>
            <p:cNvPr id="7" name="Picture 6" descr="C:\Users\Dan\Desktop\ScreenShooter\20130112\106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55611" y="1734502"/>
              <a:ext cx="2613272" cy="3279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>
              <a:spLocks/>
            </p:cNvSpPr>
            <p:nvPr/>
          </p:nvSpPr>
          <p:spPr>
            <a:xfrm>
              <a:off x="4984160" y="1734502"/>
              <a:ext cx="803491" cy="82440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24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00349" y="674370"/>
            <a:ext cx="6969125" cy="4561840"/>
            <a:chOff x="2800349" y="674370"/>
            <a:chExt cx="6969125" cy="4561840"/>
          </a:xfrm>
        </p:grpSpPr>
        <p:pic>
          <p:nvPicPr>
            <p:cNvPr id="3" name="Picture 2" descr="C:\Users\Dan\Desktop\ScreenShooter\20130112\107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00349" y="674370"/>
              <a:ext cx="6969125" cy="4561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>
              <a:spLocks/>
            </p:cNvSpPr>
            <p:nvPr/>
          </p:nvSpPr>
          <p:spPr>
            <a:xfrm>
              <a:off x="5327684" y="3124200"/>
              <a:ext cx="685800" cy="609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89694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3"/>
          <p:cNvSpPr>
            <a:spLocks/>
          </p:cNvSpPr>
          <p:nvPr/>
        </p:nvSpPr>
        <p:spPr>
          <a:xfrm>
            <a:off x="5206391" y="3094750"/>
            <a:ext cx="220980" cy="609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811780" y="788670"/>
            <a:ext cx="6820535" cy="4447540"/>
            <a:chOff x="2811780" y="788670"/>
            <a:chExt cx="6820535" cy="4447540"/>
          </a:xfrm>
        </p:grpSpPr>
        <p:pic>
          <p:nvPicPr>
            <p:cNvPr id="3" name="Picture 2" descr="C:\Users\Dan\Desktop\ScreenShooter\20130112\108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11780" y="788670"/>
              <a:ext cx="6820535" cy="4447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>
              <a:spLocks/>
            </p:cNvSpPr>
            <p:nvPr/>
          </p:nvSpPr>
          <p:spPr>
            <a:xfrm>
              <a:off x="3971951" y="1511695"/>
              <a:ext cx="655320" cy="1905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738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18</Words>
  <Application>Microsoft Office PowerPoint</Application>
  <PresentationFormat>Custom</PresentationFormat>
  <Paragraphs>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Budget Tools 2nd Ed.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</cp:lastModifiedBy>
  <cp:revision>12</cp:revision>
  <dcterms:created xsi:type="dcterms:W3CDTF">2014-08-08T22:51:06Z</dcterms:created>
  <dcterms:modified xsi:type="dcterms:W3CDTF">2014-08-11T15:14:03Z</dcterms:modified>
</cp:coreProperties>
</file>